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4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2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9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9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5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808" y="334928"/>
            <a:ext cx="8592383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1523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9795" y="6047437"/>
            <a:ext cx="77817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596AA9-B120-4DE3-9A80-7DB4BD12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Red bowling ball and pin on a teal background">
            <a:extLst>
              <a:ext uri="{FF2B5EF4-FFF2-40B4-BE49-F238E27FC236}">
                <a16:creationId xmlns:a16="http://schemas.microsoft.com/office/drawing/2014/main" id="{3AE2BFBB-064B-0359-08D4-1C3F2E380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-4572" y="-21423"/>
            <a:ext cx="9141694" cy="685799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3D71C7C8-FB99-2D49-41B9-12F73E961DE2}"/>
              </a:ext>
            </a:extLst>
          </p:cNvPr>
          <p:cNvSpPr/>
          <p:nvPr/>
        </p:nvSpPr>
        <p:spPr>
          <a:xfrm>
            <a:off x="121216" y="1049869"/>
            <a:ext cx="2121398" cy="1165107"/>
          </a:xfrm>
          <a:prstGeom prst="wedgeEllipseCallout">
            <a:avLst>
              <a:gd name="adj1" fmla="val 45770"/>
              <a:gd name="adj2" fmla="val 5492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5F5F133F-3B65-784F-1C36-00BA9BA076CC}"/>
              </a:ext>
            </a:extLst>
          </p:cNvPr>
          <p:cNvSpPr/>
          <p:nvPr/>
        </p:nvSpPr>
        <p:spPr>
          <a:xfrm>
            <a:off x="6906357" y="1261785"/>
            <a:ext cx="2121398" cy="1165108"/>
          </a:xfrm>
          <a:prstGeom prst="wedgeEllipseCallout">
            <a:avLst>
              <a:gd name="adj1" fmla="val -29557"/>
              <a:gd name="adj2" fmla="val 64112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0894FE-E761-5F30-B7D9-9199CB94CD3F}"/>
              </a:ext>
            </a:extLst>
          </p:cNvPr>
          <p:cNvSpPr txBox="1"/>
          <p:nvPr/>
        </p:nvSpPr>
        <p:spPr>
          <a:xfrm>
            <a:off x="350035" y="1393551"/>
            <a:ext cx="184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BUY 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D41C83-5035-7B84-2EA7-F3FC496A4130}"/>
              </a:ext>
            </a:extLst>
          </p:cNvPr>
          <p:cNvSpPr txBox="1"/>
          <p:nvPr/>
        </p:nvSpPr>
        <p:spPr>
          <a:xfrm>
            <a:off x="6970369" y="1340536"/>
            <a:ext cx="184382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&amp; GET ME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7F4322-DAEB-66E9-0E3B-ABAEACE37F2E}"/>
              </a:ext>
            </a:extLst>
          </p:cNvPr>
          <p:cNvSpPr txBox="1"/>
          <p:nvPr/>
        </p:nvSpPr>
        <p:spPr>
          <a:xfrm>
            <a:off x="-8862" y="-19484"/>
            <a:ext cx="91440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D9032C-2B17-39D6-7229-4B69E9068753}"/>
              </a:ext>
            </a:extLst>
          </p:cNvPr>
          <p:cNvSpPr txBox="1"/>
          <p:nvPr/>
        </p:nvSpPr>
        <p:spPr>
          <a:xfrm>
            <a:off x="6879" y="-22987"/>
            <a:ext cx="901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ptos" panose="020B0004020202020204" pitchFamily="34" charset="0"/>
              </a:rPr>
              <a:t>BUY </a:t>
            </a:r>
            <a:r>
              <a:rPr lang="en-US" sz="2400" b="1" u="sng" dirty="0">
                <a:latin typeface="Aptos" panose="020B0004020202020204" pitchFamily="34" charset="0"/>
              </a:rPr>
              <a:t>ANY</a:t>
            </a:r>
            <a:r>
              <a:rPr lang="en-US" sz="2400" b="1" dirty="0">
                <a:latin typeface="Aptos" panose="020B0004020202020204" pitchFamily="34" charset="0"/>
              </a:rPr>
              <a:t> TRUE ORGANIC DRY PLANT FOOD AND GET A </a:t>
            </a:r>
            <a:r>
              <a:rPr lang="en-US" sz="2400" b="1" u="sng" dirty="0">
                <a:latin typeface="Aptos" panose="020B0004020202020204" pitchFamily="34" charset="0"/>
              </a:rPr>
              <a:t>FREE…</a:t>
            </a:r>
            <a:r>
              <a:rPr lang="en-US" sz="2400" b="1" dirty="0">
                <a:latin typeface="Aptos" panose="020B0004020202020204" pitchFamily="34" charset="0"/>
              </a:rPr>
              <a:t> TRUE ORGANIC LIQUID BLOOM BOOST 16oz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244B3C-1992-12F4-08D7-A22E8A4C9C75}"/>
              </a:ext>
            </a:extLst>
          </p:cNvPr>
          <p:cNvSpPr txBox="1"/>
          <p:nvPr/>
        </p:nvSpPr>
        <p:spPr>
          <a:xfrm>
            <a:off x="1254355" y="6223912"/>
            <a:ext cx="6604393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SEE STORE FOR DETAILS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33CCF5-32D8-9002-9EC6-0AE12520A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" y="2330222"/>
            <a:ext cx="2801756" cy="3974506"/>
          </a:xfrm>
          <a:prstGeom prst="rect">
            <a:avLst/>
          </a:prstGeom>
        </p:spPr>
      </p:pic>
      <p:pic>
        <p:nvPicPr>
          <p:cNvPr id="8" name="Picture 7" descr="A white bottle with purple label&#10;&#10;Description automatically generated">
            <a:extLst>
              <a:ext uri="{FF2B5EF4-FFF2-40B4-BE49-F238E27FC236}">
                <a16:creationId xmlns:a16="http://schemas.microsoft.com/office/drawing/2014/main" id="{18399560-5332-7D54-A677-A05AF9F73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40" y="2609998"/>
            <a:ext cx="2228958" cy="3233902"/>
          </a:xfrm>
          <a:prstGeom prst="rect">
            <a:avLst/>
          </a:prstGeom>
        </p:spPr>
      </p:pic>
      <p:pic>
        <p:nvPicPr>
          <p:cNvPr id="3" name="Picture 2" descr="A bag of fertilizer&#10;&#10;Description automatically generated">
            <a:extLst>
              <a:ext uri="{FF2B5EF4-FFF2-40B4-BE49-F238E27FC236}">
                <a16:creationId xmlns:a16="http://schemas.microsoft.com/office/drawing/2014/main" id="{9B36065C-C6F7-E853-1516-57B8948C5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73" y="2406460"/>
            <a:ext cx="3384819" cy="3760910"/>
          </a:xfrm>
          <a:prstGeom prst="rect">
            <a:avLst/>
          </a:prstGeom>
        </p:spPr>
      </p:pic>
      <p:pic>
        <p:nvPicPr>
          <p:cNvPr id="11" name="Picture 10" descr="A bag of seedlings&#10;&#10;Description automatically generated">
            <a:extLst>
              <a:ext uri="{FF2B5EF4-FFF2-40B4-BE49-F238E27FC236}">
                <a16:creationId xmlns:a16="http://schemas.microsoft.com/office/drawing/2014/main" id="{D88503AD-E3CF-23AB-0534-56EAD49F6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61" y="2301691"/>
            <a:ext cx="2801755" cy="40210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BD049F-398B-4E7A-F24E-315AF4839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42" y="1177910"/>
            <a:ext cx="1838325" cy="85725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9D2074E-F73E-7888-5619-6628E1633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64" y="6206111"/>
            <a:ext cx="1191138" cy="50329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F8D71C3-8450-DC34-A83F-79B905904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54" y="6231698"/>
            <a:ext cx="1191138" cy="5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79951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Rounded MT Bold</vt:lpstr>
      <vt:lpstr>Elephant</vt:lpstr>
      <vt:lpstr>Univers Condensed</vt:lpstr>
      <vt:lpstr>MemoVTI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Harkey</dc:creator>
  <cp:lastModifiedBy>T.R. Gensert</cp:lastModifiedBy>
  <cp:revision>6</cp:revision>
  <cp:lastPrinted>2024-05-01T21:43:15Z</cp:lastPrinted>
  <dcterms:created xsi:type="dcterms:W3CDTF">2022-05-17T15:35:50Z</dcterms:created>
  <dcterms:modified xsi:type="dcterms:W3CDTF">2025-02-24T20:59:49Z</dcterms:modified>
</cp:coreProperties>
</file>